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4135" type="screen16x9"/>
  <p:notesSz cx="6858000" cy="9144000"/>
  <p:custDataLst>
    <p:tags r:id="rId7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620"/>
        <p:guide pos="2886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9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20"/>
            <a:ext cx="6858000" cy="1791013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001"/>
            <a:ext cx="6858000" cy="1242039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15"/>
            <a:ext cx="2057400" cy="438941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15"/>
            <a:ext cx="6052930" cy="438941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528"/>
            <a:ext cx="7886700" cy="213992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699"/>
            <a:ext cx="7886700" cy="11253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360"/>
            <a:ext cx="4032504" cy="339506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360"/>
            <a:ext cx="4032504" cy="339506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92"/>
            <a:ext cx="7886700" cy="99434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4062"/>
            <a:ext cx="3655181" cy="61804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8035" indent="0">
              <a:buNone/>
              <a:defRPr sz="101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384"/>
            <a:ext cx="3655181" cy="2643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4062"/>
            <a:ext cx="3673182" cy="618042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8035" indent="0">
              <a:buNone/>
              <a:defRPr sz="101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384"/>
            <a:ext cx="3673182" cy="26436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60"/>
            <a:ext cx="2949178" cy="120036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698"/>
            <a:ext cx="4629150" cy="3655858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320"/>
            <a:ext cx="2949178" cy="28591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8035" indent="0">
              <a:buNone/>
              <a:defRPr sz="56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60"/>
            <a:ext cx="3124012" cy="120036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61"/>
            <a:ext cx="4629150" cy="405359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320"/>
            <a:ext cx="3124012" cy="2859191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8035" indent="0">
              <a:buNone/>
              <a:defRPr sz="79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06015"/>
            <a:ext cx="8229600" cy="8574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200360"/>
            <a:ext cx="8229600" cy="3395066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4684738"/>
            <a:ext cx="2133600" cy="357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4684738"/>
            <a:ext cx="2895600" cy="357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4684738"/>
            <a:ext cx="2133600" cy="357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463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685800" lvl="2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028700" lvl="3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371600" lvl="4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1714500" lvl="5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058035" lvl="6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2400935" lvl="7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2743835" lvl="8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1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矩形 1"/>
          <p:cNvSpPr/>
          <p:nvPr/>
        </p:nvSpPr>
        <p:spPr>
          <a:xfrm>
            <a:off x="2644140" y="700220"/>
            <a:ext cx="3640455" cy="66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</a:rPr>
              <a:t>党支部书记、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校长</a:t>
            </a:r>
            <a:r>
              <a:rPr lang="zh-CN" altLang="en-US" sz="1600">
                <a:solidFill>
                  <a:schemeClr val="tx1"/>
                </a:solidFill>
              </a:rPr>
              <a:t>：柳宝珠</a:t>
            </a:r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>
            <p:custDataLst>
              <p:tags r:id="rId1"/>
            </p:custDataLst>
          </p:nvPr>
        </p:nvSpPr>
        <p:spPr>
          <a:xfrm>
            <a:off x="183515" y="1843855"/>
            <a:ext cx="1933575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</a:rPr>
              <a:t>副校长：梁欣欣</a:t>
            </a:r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2487930" y="1844040"/>
            <a:ext cx="3018790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1600">
                <a:solidFill>
                  <a:schemeClr val="tx1"/>
                </a:solidFill>
              </a:rPr>
              <a:t>  </a:t>
            </a:r>
            <a:r>
              <a:rPr lang="zh-CN" altLang="en-US" sz="1600">
                <a:solidFill>
                  <a:schemeClr val="tx1"/>
                </a:solidFill>
              </a:rPr>
              <a:t>副校长：马云波</a:t>
            </a:r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>
            <p:custDataLst>
              <p:tags r:id="rId3"/>
            </p:custDataLst>
          </p:nvPr>
        </p:nvSpPr>
        <p:spPr>
          <a:xfrm>
            <a:off x="6376035" y="1852110"/>
            <a:ext cx="2181225" cy="57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600">
                <a:solidFill>
                  <a:schemeClr val="tx1"/>
                </a:solidFill>
              </a:rPr>
              <a:t>副校长：何绮霜</a:t>
            </a:r>
            <a:endParaRPr lang="zh-CN" altLang="en-US" sz="1600">
              <a:solidFill>
                <a:schemeClr val="tx1"/>
              </a:solidFill>
            </a:endParaRPr>
          </a:p>
        </p:txBody>
      </p:sp>
      <p:sp>
        <p:nvSpPr>
          <p:cNvPr id="7" name="矩形 6"/>
          <p:cNvSpPr/>
          <p:nvPr>
            <p:custDataLst>
              <p:tags r:id="rId4"/>
            </p:custDataLst>
          </p:nvPr>
        </p:nvSpPr>
        <p:spPr>
          <a:xfrm>
            <a:off x="4822825" y="3185795"/>
            <a:ext cx="387350" cy="123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财务室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3851910" y="3181985"/>
            <a:ext cx="370840" cy="123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安全办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1691640" y="3137350"/>
            <a:ext cx="412750" cy="1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信息中心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971550" y="3137535"/>
            <a:ext cx="424180" cy="123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教科室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3275965" y="3166745"/>
            <a:ext cx="388620" cy="125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总务处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>
            <p:custDataLst>
              <p:tags r:id="rId9"/>
            </p:custDataLst>
          </p:nvPr>
        </p:nvSpPr>
        <p:spPr>
          <a:xfrm>
            <a:off x="7956550" y="3126740"/>
            <a:ext cx="40449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少先队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>
            <p:custDataLst>
              <p:tags r:id="rId10"/>
            </p:custDataLst>
          </p:nvPr>
        </p:nvSpPr>
        <p:spPr>
          <a:xfrm>
            <a:off x="6668135" y="3133725"/>
            <a:ext cx="402590" cy="123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政教处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>
            <p:custDataLst>
              <p:tags r:id="rId11"/>
            </p:custDataLst>
          </p:nvPr>
        </p:nvSpPr>
        <p:spPr>
          <a:xfrm>
            <a:off x="251460" y="3112135"/>
            <a:ext cx="446405" cy="125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教务处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矩形 15"/>
          <p:cNvSpPr/>
          <p:nvPr>
            <p:custDataLst>
              <p:tags r:id="rId12"/>
            </p:custDataLst>
          </p:nvPr>
        </p:nvSpPr>
        <p:spPr>
          <a:xfrm>
            <a:off x="5378450" y="3185795"/>
            <a:ext cx="392430" cy="1217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工会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左大括号 20"/>
          <p:cNvSpPr/>
          <p:nvPr/>
        </p:nvSpPr>
        <p:spPr>
          <a:xfrm rot="5400000">
            <a:off x="1014730" y="1938020"/>
            <a:ext cx="288290" cy="162877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左大括号 21"/>
          <p:cNvSpPr/>
          <p:nvPr>
            <p:custDataLst>
              <p:tags r:id="rId13"/>
            </p:custDataLst>
          </p:nvPr>
        </p:nvSpPr>
        <p:spPr>
          <a:xfrm rot="5400000">
            <a:off x="4048760" y="1177925"/>
            <a:ext cx="288290" cy="315023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左大括号 23"/>
          <p:cNvSpPr/>
          <p:nvPr>
            <p:custDataLst>
              <p:tags r:id="rId14"/>
            </p:custDataLst>
          </p:nvPr>
        </p:nvSpPr>
        <p:spPr>
          <a:xfrm rot="5400000">
            <a:off x="7322185" y="1946275"/>
            <a:ext cx="288290" cy="161226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" name="左大括号 24"/>
          <p:cNvSpPr/>
          <p:nvPr>
            <p:custDataLst>
              <p:tags r:id="rId15"/>
            </p:custDataLst>
          </p:nvPr>
        </p:nvSpPr>
        <p:spPr>
          <a:xfrm rot="5400000">
            <a:off x="4067810" y="-1522730"/>
            <a:ext cx="677545" cy="614997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矩形 17"/>
          <p:cNvSpPr/>
          <p:nvPr>
            <p:custDataLst>
              <p:tags r:id="rId16"/>
            </p:custDataLst>
          </p:nvPr>
        </p:nvSpPr>
        <p:spPr>
          <a:xfrm>
            <a:off x="2644140" y="123825"/>
            <a:ext cx="4147185" cy="66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三门峡市龙湖小学领导班子及科室架构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矩形 5"/>
          <p:cNvSpPr/>
          <p:nvPr>
            <p:custDataLst>
              <p:tags r:id="rId17"/>
            </p:custDataLst>
          </p:nvPr>
        </p:nvSpPr>
        <p:spPr>
          <a:xfrm>
            <a:off x="2700020" y="3166745"/>
            <a:ext cx="352425" cy="123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  <a:sym typeface="+mn-ea"/>
              </a:rPr>
              <a:t>党政办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>
            <p:custDataLst>
              <p:tags r:id="rId18"/>
            </p:custDataLst>
          </p:nvPr>
        </p:nvSpPr>
        <p:spPr>
          <a:xfrm>
            <a:off x="4337685" y="3185160"/>
            <a:ext cx="396875" cy="123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文明办</a:t>
            </a: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COMMONDATA" val="eyJoZGlkIjoiYmEzNjI3MDhhOTE1NTU3NGRmMDZhYmY2NTgyOTdkOTcifQ=="/>
  <p:tag name="KSO_WPP_MARK_KEY" val="7aabcb90-781f-4843-827e-17d146d9a155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WPS 演示</Application>
  <PresentationFormat/>
  <Paragraphs>32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喬未末</cp:lastModifiedBy>
  <cp:revision>12</cp:revision>
  <dcterms:created xsi:type="dcterms:W3CDTF">2023-08-24T08:45:00Z</dcterms:created>
  <dcterms:modified xsi:type="dcterms:W3CDTF">2025-12-04T06:29:52Z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DC0DAF67C83248A98183CCE69B5EC4A7_13</vt:lpwstr>
  </property>
</Properties>
</file>