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5144135" type="screen16x9"/>
  <p:notesSz cx="6858000" cy="9144000"/>
  <p:custDataLst>
    <p:tags r:id="rId7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1620"/>
        <p:guide pos="2886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9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920"/>
            <a:ext cx="6858000" cy="1791013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2001"/>
            <a:ext cx="6858000" cy="1242039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5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8035" indent="0" algn="ctr">
              <a:buNone/>
              <a:defRPr sz="9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015"/>
            <a:ext cx="2057400" cy="438941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015"/>
            <a:ext cx="6052930" cy="4389411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528"/>
            <a:ext cx="7886700" cy="213992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699"/>
            <a:ext cx="7886700" cy="11253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0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360"/>
            <a:ext cx="4032504" cy="339506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200360"/>
            <a:ext cx="4032504" cy="339506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92"/>
            <a:ext cx="7886700" cy="99434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4062"/>
            <a:ext cx="3655181" cy="618042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8035" indent="0">
              <a:buNone/>
              <a:defRPr sz="101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384"/>
            <a:ext cx="3655181" cy="26436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4062"/>
            <a:ext cx="3673182" cy="618042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8035" indent="0">
              <a:buNone/>
              <a:defRPr sz="101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384"/>
            <a:ext cx="3673182" cy="26436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60"/>
            <a:ext cx="2949178" cy="120036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0698"/>
            <a:ext cx="4629150" cy="3655858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20"/>
            <a:ext cx="2949178" cy="2859191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8035" indent="0">
              <a:buNone/>
              <a:defRPr sz="56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60"/>
            <a:ext cx="3124012" cy="120036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342961"/>
            <a:ext cx="4629150" cy="405359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8035" indent="0">
              <a:buNone/>
              <a:defRPr sz="112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20"/>
            <a:ext cx="3124012" cy="2859191"/>
          </a:xfrm>
        </p:spPr>
        <p:txBody>
          <a:bodyPr/>
          <a:lstStyle>
            <a:lvl1pPr marL="0" indent="0">
              <a:buNone/>
              <a:defRPr sz="1125"/>
            </a:lvl1pPr>
            <a:lvl2pPr marL="257175" indent="0">
              <a:buNone/>
              <a:defRPr sz="1015"/>
            </a:lvl2pPr>
            <a:lvl3pPr marL="514350" indent="0">
              <a:buNone/>
              <a:defRPr sz="900"/>
            </a:lvl3pPr>
            <a:lvl4pPr marL="771525" indent="0">
              <a:buNone/>
              <a:defRPr sz="790"/>
            </a:lvl4pPr>
            <a:lvl5pPr marL="1028700" indent="0">
              <a:buNone/>
              <a:defRPr sz="790"/>
            </a:lvl5pPr>
            <a:lvl6pPr marL="1285875" indent="0">
              <a:buNone/>
              <a:defRPr sz="790"/>
            </a:lvl6pPr>
            <a:lvl7pPr marL="1543050" indent="0">
              <a:buNone/>
              <a:defRPr sz="790"/>
            </a:lvl7pPr>
            <a:lvl8pPr marL="1800225" indent="0">
              <a:buNone/>
              <a:defRPr sz="790"/>
            </a:lvl8pPr>
            <a:lvl9pPr marL="2058035" indent="0">
              <a:buNone/>
              <a:defRPr sz="79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06015"/>
            <a:ext cx="8229600" cy="8574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200360"/>
            <a:ext cx="8229600" cy="3395066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4684738"/>
            <a:ext cx="2133600" cy="357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5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4684738"/>
            <a:ext cx="2895600" cy="357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5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4684738"/>
            <a:ext cx="2133600" cy="357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5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3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lvl="0" indent="-257175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530" lvl="1" indent="-21463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–"/>
        <a:defRPr sz="2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–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6585" lvl="5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29485" lvl="6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2385" lvl="7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15285" lvl="8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685800" lvl="2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028700" lvl="3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371600" lvl="4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1714500" lvl="5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058035" lvl="6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2400935" lvl="7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2743835" lvl="8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9" Type="http://schemas.openxmlformats.org/officeDocument/2006/relationships/slideLayout" Target="../slideLayouts/slideLayout1.xml"/><Relationship Id="rId18" Type="http://schemas.openxmlformats.org/officeDocument/2006/relationships/tags" Target="../tags/tag18.xml"/><Relationship Id="rId17" Type="http://schemas.openxmlformats.org/officeDocument/2006/relationships/tags" Target="../tags/tag17.xml"/><Relationship Id="rId16" Type="http://schemas.openxmlformats.org/officeDocument/2006/relationships/tags" Target="../tags/tag16.xml"/><Relationship Id="rId15" Type="http://schemas.openxmlformats.org/officeDocument/2006/relationships/tags" Target="../tags/tag15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2644140" y="700220"/>
            <a:ext cx="3640455" cy="668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>
                <a:solidFill>
                  <a:schemeClr val="tx1"/>
                </a:solidFill>
              </a:rPr>
              <a:t>党支部书记、</a:t>
            </a:r>
            <a:r>
              <a:rPr lang="zh-CN" altLang="en-US" sz="1600">
                <a:solidFill>
                  <a:schemeClr val="tx1"/>
                </a:solidFill>
                <a:sym typeface="+mn-ea"/>
              </a:rPr>
              <a:t>校长</a:t>
            </a:r>
            <a:r>
              <a:rPr lang="zh-CN" altLang="en-US" sz="1600">
                <a:solidFill>
                  <a:schemeClr val="tx1"/>
                </a:solidFill>
              </a:rPr>
              <a:t>：柳宝珠</a:t>
            </a:r>
            <a:endParaRPr lang="zh-CN" altLang="en-US" sz="1600">
              <a:solidFill>
                <a:schemeClr val="tx1"/>
              </a:solidFill>
            </a:endParaRPr>
          </a:p>
        </p:txBody>
      </p:sp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183515" y="1843855"/>
            <a:ext cx="1933575" cy="575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>
                <a:solidFill>
                  <a:schemeClr val="tx1"/>
                </a:solidFill>
              </a:rPr>
              <a:t>副书记：梁欣欣</a:t>
            </a:r>
            <a:endParaRPr lang="zh-CN" altLang="en-US" sz="160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>
            <p:custDataLst>
              <p:tags r:id="rId2"/>
            </p:custDataLst>
          </p:nvPr>
        </p:nvSpPr>
        <p:spPr>
          <a:xfrm>
            <a:off x="2487930" y="1844040"/>
            <a:ext cx="3018790" cy="575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600">
                <a:solidFill>
                  <a:schemeClr val="tx1"/>
                </a:solidFill>
              </a:rPr>
              <a:t>  </a:t>
            </a:r>
            <a:r>
              <a:rPr lang="zh-CN" altLang="en-US" sz="1600">
                <a:solidFill>
                  <a:schemeClr val="tx1"/>
                </a:solidFill>
              </a:rPr>
              <a:t>副书记：张青松</a:t>
            </a:r>
            <a:endParaRPr lang="zh-CN" altLang="en-US" sz="1600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>
            <p:custDataLst>
              <p:tags r:id="rId3"/>
            </p:custDataLst>
          </p:nvPr>
        </p:nvSpPr>
        <p:spPr>
          <a:xfrm>
            <a:off x="6376035" y="1852110"/>
            <a:ext cx="2181225" cy="575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>
                <a:solidFill>
                  <a:schemeClr val="tx1"/>
                </a:solidFill>
              </a:rPr>
              <a:t>副校长：何绮霜</a:t>
            </a:r>
            <a:endParaRPr lang="zh-CN" altLang="en-US" sz="160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>
            <p:custDataLst>
              <p:tags r:id="rId4"/>
            </p:custDataLst>
          </p:nvPr>
        </p:nvSpPr>
        <p:spPr>
          <a:xfrm>
            <a:off x="4788535" y="3139440"/>
            <a:ext cx="387350" cy="123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财务室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>
            <p:custDataLst>
              <p:tags r:id="rId5"/>
            </p:custDataLst>
          </p:nvPr>
        </p:nvSpPr>
        <p:spPr>
          <a:xfrm>
            <a:off x="2411730" y="3133725"/>
            <a:ext cx="370840" cy="1236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办公室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>
            <p:custDataLst>
              <p:tags r:id="rId6"/>
            </p:custDataLst>
          </p:nvPr>
        </p:nvSpPr>
        <p:spPr>
          <a:xfrm>
            <a:off x="4197350" y="3133725"/>
            <a:ext cx="402590" cy="124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文明办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>
            <p:custDataLst>
              <p:tags r:id="rId7"/>
            </p:custDataLst>
          </p:nvPr>
        </p:nvSpPr>
        <p:spPr>
          <a:xfrm>
            <a:off x="1691640" y="3137350"/>
            <a:ext cx="412750" cy="124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信息中心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>
            <p:custDataLst>
              <p:tags r:id="rId8"/>
            </p:custDataLst>
          </p:nvPr>
        </p:nvSpPr>
        <p:spPr>
          <a:xfrm>
            <a:off x="971550" y="3137535"/>
            <a:ext cx="424180" cy="123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教科室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>
            <p:custDataLst>
              <p:tags r:id="rId9"/>
            </p:custDataLst>
          </p:nvPr>
        </p:nvSpPr>
        <p:spPr>
          <a:xfrm>
            <a:off x="3594100" y="3126740"/>
            <a:ext cx="388620" cy="1251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总务处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>
            <p:custDataLst>
              <p:tags r:id="rId10"/>
            </p:custDataLst>
          </p:nvPr>
        </p:nvSpPr>
        <p:spPr>
          <a:xfrm>
            <a:off x="7956550" y="3126740"/>
            <a:ext cx="40449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少先队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>
            <p:custDataLst>
              <p:tags r:id="rId11"/>
            </p:custDataLst>
          </p:nvPr>
        </p:nvSpPr>
        <p:spPr>
          <a:xfrm>
            <a:off x="6668135" y="3133725"/>
            <a:ext cx="402590" cy="123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政教处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>
            <p:custDataLst>
              <p:tags r:id="rId12"/>
            </p:custDataLst>
          </p:nvPr>
        </p:nvSpPr>
        <p:spPr>
          <a:xfrm>
            <a:off x="251460" y="3112135"/>
            <a:ext cx="446405" cy="1256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教务处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>
            <p:custDataLst>
              <p:tags r:id="rId13"/>
            </p:custDataLst>
          </p:nvPr>
        </p:nvSpPr>
        <p:spPr>
          <a:xfrm>
            <a:off x="5364480" y="3151505"/>
            <a:ext cx="403860" cy="1217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工会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左大括号 20"/>
          <p:cNvSpPr/>
          <p:nvPr/>
        </p:nvSpPr>
        <p:spPr>
          <a:xfrm rot="5400000">
            <a:off x="1006475" y="1946275"/>
            <a:ext cx="288290" cy="1612265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左大括号 21"/>
          <p:cNvSpPr/>
          <p:nvPr>
            <p:custDataLst>
              <p:tags r:id="rId14"/>
            </p:custDataLst>
          </p:nvPr>
        </p:nvSpPr>
        <p:spPr>
          <a:xfrm rot="5400000">
            <a:off x="4017645" y="1146810"/>
            <a:ext cx="288290" cy="321183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4" name="左大括号 23"/>
          <p:cNvSpPr/>
          <p:nvPr>
            <p:custDataLst>
              <p:tags r:id="rId15"/>
            </p:custDataLst>
          </p:nvPr>
        </p:nvSpPr>
        <p:spPr>
          <a:xfrm rot="5400000">
            <a:off x="7322185" y="1946275"/>
            <a:ext cx="288290" cy="1612265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5" name="左大括号 24"/>
          <p:cNvSpPr/>
          <p:nvPr>
            <p:custDataLst>
              <p:tags r:id="rId16"/>
            </p:custDataLst>
          </p:nvPr>
        </p:nvSpPr>
        <p:spPr>
          <a:xfrm rot="5400000">
            <a:off x="4067810" y="-1522730"/>
            <a:ext cx="677545" cy="6149975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矩形 17"/>
          <p:cNvSpPr/>
          <p:nvPr>
            <p:custDataLst>
              <p:tags r:id="rId17"/>
            </p:custDataLst>
          </p:nvPr>
        </p:nvSpPr>
        <p:spPr>
          <a:xfrm>
            <a:off x="2644140" y="123825"/>
            <a:ext cx="4147185" cy="668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三门峡市龙湖小学领导班子及科室架构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>
            <p:custDataLst>
              <p:tags r:id="rId18"/>
            </p:custDataLst>
          </p:nvPr>
        </p:nvSpPr>
        <p:spPr>
          <a:xfrm>
            <a:off x="3028315" y="3133725"/>
            <a:ext cx="352425" cy="1236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  <a:sym typeface="+mn-ea"/>
              </a:rPr>
              <a:t>党办</a:t>
            </a:r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COMMONDATA" val="eyJoZGlkIjoiYmEzNjI3MDhhOTE1NTU3NGRmMDZhYmY2NTgyOTdkOTcifQ=="/>
  <p:tag name="KSO_WPP_MARK_KEY" val="7aabcb90-781f-4843-827e-17d146d9a155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WPS 演示</Application>
  <PresentationFormat/>
  <Paragraphs>32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Mabel</cp:lastModifiedBy>
  <cp:revision>10</cp:revision>
  <dcterms:created xsi:type="dcterms:W3CDTF">2023-08-24T08:45:00Z</dcterms:created>
  <dcterms:modified xsi:type="dcterms:W3CDTF">2024-11-12T10:50:52Z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2052-12.1.0.18608</vt:lpwstr>
  </property>
  <property fmtid="{D5CDD505-2E9C-101B-9397-08002B2CF9AE}" pid="3" name="ICV">
    <vt:lpwstr>DC0DAF67C83248A98183CCE69B5EC4A7_13</vt:lpwstr>
  </property>
</Properties>
</file>