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5144135" type="screen16x9"/>
  <p:notesSz cx="6858000" cy="9144000"/>
  <p:custDataLst>
    <p:tags r:id="rId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620"/>
        <p:guide pos="288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9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52930" cy="438941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699"/>
            <a:ext cx="7886700" cy="11253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2504" cy="339506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360"/>
            <a:ext cx="4032504" cy="339506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38"/>
            <a:ext cx="2133600" cy="357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38"/>
            <a:ext cx="2895600" cy="357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38"/>
            <a:ext cx="2133600" cy="357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835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644140" y="700220"/>
            <a:ext cx="3640455" cy="66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>
                <a:solidFill>
                  <a:schemeClr val="tx1"/>
                </a:solidFill>
              </a:rPr>
              <a:t>党支部书记、</a:t>
            </a:r>
            <a:r>
              <a:rPr lang="zh-CN" altLang="en-US" sz="1600">
                <a:solidFill>
                  <a:schemeClr val="tx1"/>
                </a:solidFill>
                <a:sym typeface="+mn-ea"/>
              </a:rPr>
              <a:t>校长</a:t>
            </a:r>
            <a:r>
              <a:rPr lang="zh-CN" altLang="en-US" sz="1600">
                <a:solidFill>
                  <a:schemeClr val="tx1"/>
                </a:solidFill>
              </a:rPr>
              <a:t>：柳宝珠</a:t>
            </a:r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183515" y="1843855"/>
            <a:ext cx="1933575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>
                <a:solidFill>
                  <a:schemeClr val="tx1"/>
                </a:solidFill>
              </a:rPr>
              <a:t>副书记：梁欣欣</a:t>
            </a:r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2487930" y="1844040"/>
            <a:ext cx="3018790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  </a:t>
            </a:r>
            <a:r>
              <a:rPr lang="zh-CN" altLang="en-US" sz="1600">
                <a:solidFill>
                  <a:schemeClr val="tx1"/>
                </a:solidFill>
              </a:rPr>
              <a:t>副书记：张青松</a:t>
            </a:r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6376035" y="1852110"/>
            <a:ext cx="2181225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>
                <a:solidFill>
                  <a:schemeClr val="tx1"/>
                </a:solidFill>
              </a:rPr>
              <a:t>副校长：何绮霜</a:t>
            </a:r>
            <a:endParaRPr lang="zh-CN" altLang="en-US" sz="160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4788535" y="3139440"/>
            <a:ext cx="387350" cy="12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财务室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2411730" y="3133725"/>
            <a:ext cx="370840" cy="12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办公室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>
            <p:custDataLst>
              <p:tags r:id="rId6"/>
            </p:custDataLst>
          </p:nvPr>
        </p:nvSpPr>
        <p:spPr>
          <a:xfrm>
            <a:off x="4197350" y="3133725"/>
            <a:ext cx="402590" cy="124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文明办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>
            <a:off x="1691640" y="3137350"/>
            <a:ext cx="412750" cy="1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信息中心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>
            <p:custDataLst>
              <p:tags r:id="rId8"/>
            </p:custDataLst>
          </p:nvPr>
        </p:nvSpPr>
        <p:spPr>
          <a:xfrm>
            <a:off x="971550" y="3137535"/>
            <a:ext cx="42418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教科室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>
            <p:custDataLst>
              <p:tags r:id="rId9"/>
            </p:custDataLst>
          </p:nvPr>
        </p:nvSpPr>
        <p:spPr>
          <a:xfrm>
            <a:off x="3594100" y="3126740"/>
            <a:ext cx="388620" cy="125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总务处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>
            <p:custDataLst>
              <p:tags r:id="rId10"/>
            </p:custDataLst>
          </p:nvPr>
        </p:nvSpPr>
        <p:spPr>
          <a:xfrm>
            <a:off x="7956550" y="3126740"/>
            <a:ext cx="40449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少先队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>
            <p:custDataLst>
              <p:tags r:id="rId11"/>
            </p:custDataLst>
          </p:nvPr>
        </p:nvSpPr>
        <p:spPr>
          <a:xfrm>
            <a:off x="6668135" y="3133725"/>
            <a:ext cx="402590" cy="12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政教处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>
            <p:custDataLst>
              <p:tags r:id="rId12"/>
            </p:custDataLst>
          </p:nvPr>
        </p:nvSpPr>
        <p:spPr>
          <a:xfrm>
            <a:off x="251460" y="3112135"/>
            <a:ext cx="446405" cy="125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教务处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>
            <p:custDataLst>
              <p:tags r:id="rId13"/>
            </p:custDataLst>
          </p:nvPr>
        </p:nvSpPr>
        <p:spPr>
          <a:xfrm>
            <a:off x="5364480" y="3151505"/>
            <a:ext cx="403860" cy="121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工会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左大括号 20"/>
          <p:cNvSpPr/>
          <p:nvPr/>
        </p:nvSpPr>
        <p:spPr>
          <a:xfrm rot="5400000">
            <a:off x="1006475" y="1946275"/>
            <a:ext cx="288290" cy="161226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左大括号 21"/>
          <p:cNvSpPr/>
          <p:nvPr>
            <p:custDataLst>
              <p:tags r:id="rId14"/>
            </p:custDataLst>
          </p:nvPr>
        </p:nvSpPr>
        <p:spPr>
          <a:xfrm rot="5400000">
            <a:off x="4017645" y="1146810"/>
            <a:ext cx="288290" cy="321183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左大括号 23"/>
          <p:cNvSpPr/>
          <p:nvPr>
            <p:custDataLst>
              <p:tags r:id="rId15"/>
            </p:custDataLst>
          </p:nvPr>
        </p:nvSpPr>
        <p:spPr>
          <a:xfrm rot="5400000">
            <a:off x="7322185" y="1946275"/>
            <a:ext cx="288290" cy="161226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左大括号 24"/>
          <p:cNvSpPr/>
          <p:nvPr>
            <p:custDataLst>
              <p:tags r:id="rId16"/>
            </p:custDataLst>
          </p:nvPr>
        </p:nvSpPr>
        <p:spPr>
          <a:xfrm rot="5400000">
            <a:off x="4067810" y="-1522730"/>
            <a:ext cx="677545" cy="614997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矩形 17"/>
          <p:cNvSpPr/>
          <p:nvPr>
            <p:custDataLst>
              <p:tags r:id="rId17"/>
            </p:custDataLst>
          </p:nvPr>
        </p:nvSpPr>
        <p:spPr>
          <a:xfrm>
            <a:off x="2644140" y="123825"/>
            <a:ext cx="4147185" cy="66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三门峡市龙湖小学领导班子及科室架构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>
            <p:custDataLst>
              <p:tags r:id="rId18"/>
            </p:custDataLst>
          </p:nvPr>
        </p:nvSpPr>
        <p:spPr>
          <a:xfrm>
            <a:off x="3028315" y="3133725"/>
            <a:ext cx="352425" cy="12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sym typeface="+mn-ea"/>
              </a:rPr>
              <a:t>党办</a:t>
            </a: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COMMONDATA" val="eyJoZGlkIjoiYmEzNjI3MDhhOTE1NTU3NGRmMDZhYmY2NTgyOTdkOTcifQ=="/>
  <p:tag name="KSO_WPP_MARK_KEY" val="7aabcb90-781f-4843-827e-17d146d9a155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WPS 演示</Application>
  <PresentationFormat/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Mabel</cp:lastModifiedBy>
  <cp:revision>10</cp:revision>
  <dcterms:created xsi:type="dcterms:W3CDTF">2023-08-24T08:45:00Z</dcterms:created>
  <dcterms:modified xsi:type="dcterms:W3CDTF">2024-11-12T10:50:52Z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DC0DAF67C83248A98183CCE69B5EC4A7_13</vt:lpwstr>
  </property>
</Properties>
</file>